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Acumin Pro" panose="020B0504020202020204" pitchFamily="34" charset="77"/>
      <p:regular r:id="rId9"/>
      <p:bold r:id="rId10"/>
      <p:italic r:id="rId11"/>
      <p:boldItalic r:id="rId12"/>
    </p:embeddedFont>
    <p:embeddedFont>
      <p:font typeface="Acumin Pro ExtraCondensed" panose="020B0508020202020204" pitchFamily="34" charset="77"/>
      <p:regular r:id="rId13"/>
      <p:bold r:id="rId14"/>
      <p:italic r:id="rId15"/>
      <p:boldItalic r:id="rId16"/>
    </p:embeddedFont>
    <p:embeddedFont>
      <p:font typeface="Acumin Pro ExtraCondensed Smbd" panose="020B0708020202020204" pitchFamily="34" charset="77"/>
      <p:regular r:id="rId17"/>
      <p:bold r:id="rId18"/>
      <p:italic r:id="rId19"/>
      <p:boldItalic r:id="rId20"/>
    </p:embeddedFont>
    <p:embeddedFont>
      <p:font typeface="Acumin Pro Medium" panose="020B0604020202020204" pitchFamily="34" charset="77"/>
      <p:regular r:id="rId21"/>
      <p:italic r:id="rId22"/>
    </p:embeddedFont>
    <p:embeddedFont>
      <p:font typeface="Acumin Pro Semibold" panose="020B0704020202020204" pitchFamily="34" charset="77"/>
      <p:regular r:id="rId23"/>
      <p:bold r:id="rId24"/>
      <p:italic r:id="rId25"/>
      <p:boldItalic r:id="rId26"/>
    </p:embeddedFont>
    <p:embeddedFont>
      <p:font typeface="Acumin Pro SemiCondensed" panose="020B0506020202020204" pitchFamily="34" charset="77"/>
      <p:regular r:id="rId27"/>
      <p:bold r:id="rId28"/>
      <p:italic r:id="rId29"/>
      <p:boldItalic r:id="rId30"/>
    </p:embeddedFont>
    <p:embeddedFont>
      <p:font typeface="United Sans Cd Md" pitchFamily="2" charset="77"/>
      <p:regular r:id="rId31"/>
    </p:embeddedFont>
    <p:embeddedFont>
      <p:font typeface="United Sans Reg Medium" pitchFamily="2" charset="77"/>
      <p:regular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09"/>
    <p:restoredTop sz="94674"/>
  </p:normalViewPr>
  <p:slideViewPr>
    <p:cSldViewPr snapToGrid="0" snapToObjects="1">
      <p:cViewPr varScale="1">
        <p:scale>
          <a:sx n="128" d="100"/>
          <a:sy n="128" d="100"/>
        </p:scale>
        <p:origin x="2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110838" y="1877220"/>
            <a:ext cx="61287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</a:br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PT Accessibility URL" descr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0837" y="4133385"/>
            <a:ext cx="5765747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BC758-D59E-8E44-B1BB-3467BE203B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184"/>
          <a:stretch/>
        </p:blipFill>
        <p:spPr>
          <a:xfrm>
            <a:off x="430187" y="6046655"/>
            <a:ext cx="1976837" cy="479489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6" y="6202177"/>
            <a:ext cx="85670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3/7/22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66C244-46D0-5048-A69E-5C3AE56122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87" y="6046655"/>
            <a:ext cx="3594854" cy="3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5933959" cy="152349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3/7/22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C569C7-EC53-2941-BC65-AAA7EA1E2E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87" y="6046656"/>
            <a:ext cx="3596361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2587" y="6202177"/>
            <a:ext cx="77832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3/7/22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0A9CB2-D1BB-6449-AC05-3EA17EC18A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37"/>
          <a:stretch/>
        </p:blipFill>
        <p:spPr>
          <a:xfrm>
            <a:off x="430187" y="6046656"/>
            <a:ext cx="1976837" cy="3839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A56621-3DBF-9546-86B4-C61E7C91C3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87" y="6046656"/>
            <a:ext cx="3594854" cy="3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7270" y="6202177"/>
            <a:ext cx="843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3/7/22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FD9354-A837-7044-876A-C7ACD98051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184"/>
          <a:stretch/>
        </p:blipFill>
        <p:spPr>
          <a:xfrm>
            <a:off x="430187" y="6046655"/>
            <a:ext cx="1963389" cy="4794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16A5E4-A683-0C40-959F-8DE37561FE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87" y="6034882"/>
            <a:ext cx="3594854" cy="3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7" y="6202177"/>
            <a:ext cx="856700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3/7/22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5DCED6-DD74-A047-8ABB-9CA6E708F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37"/>
          <a:stretch/>
        </p:blipFill>
        <p:spPr>
          <a:xfrm>
            <a:off x="430188" y="6046656"/>
            <a:ext cx="1949942" cy="383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6594FD-A938-5841-85EB-FBF4499AEF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88" y="6042986"/>
            <a:ext cx="3594854" cy="3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eg Medium" pitchFamily="2" charset="77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5646" y="6202177"/>
            <a:ext cx="76526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3/7/22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0F7AF6-B45B-7C4B-9526-3F12ECCA7C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86" y="6040868"/>
            <a:ext cx="3596361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89144" y="1557666"/>
            <a:ext cx="5500897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311" y="2578489"/>
            <a:ext cx="550089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3394" y="6202177"/>
            <a:ext cx="81751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3/7/22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10F097-111B-D544-A391-85BAD934E1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88" y="6037768"/>
            <a:ext cx="3596361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5646" y="6202177"/>
            <a:ext cx="76526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3/7/22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384" y="6219163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33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office.com/en-us/article/Make-your-PowerPoint-presentations-accessible-6f7772b2-2f33-4bd2-8ca7-dae3b2b3ef25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T Accessibility URL" descr="PPT Accessibility URL">
            <a:hlinkClick r:id="rId2" tooltip="Make Your PPT Accessible"/>
            <a:extLst>
              <a:ext uri="{FF2B5EF4-FFF2-40B4-BE49-F238E27FC236}">
                <a16:creationId xmlns:a16="http://schemas.microsoft.com/office/drawing/2014/main" id="{8B7B22FA-6D31-E64E-B9C8-089F3D886B4A}"/>
              </a:ext>
            </a:extLst>
          </p:cNvPr>
          <p:cNvSpPr txBox="1"/>
          <p:nvPr/>
        </p:nvSpPr>
        <p:spPr>
          <a:xfrm>
            <a:off x="1110838" y="4101626"/>
            <a:ext cx="5528031" cy="9233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sp>
        <p:nvSpPr>
          <p:cNvPr id="2" name="Date">
            <a:extLst>
              <a:ext uri="{FF2B5EF4-FFF2-40B4-BE49-F238E27FC236}">
                <a16:creationId xmlns:a16="http://schemas.microsoft.com/office/drawing/2014/main" id="{47D58BE6-14B5-9C44-823D-A0CD72F523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8110" y="6202177"/>
            <a:ext cx="856701" cy="323968"/>
          </a:xfrm>
        </p:spPr>
        <p:txBody>
          <a:bodyPr/>
          <a:lstStyle/>
          <a:p>
            <a:fld id="{049DC8E1-D369-0F48-9062-BB068AFD07CE}" type="datetime1">
              <a:rPr lang="en-US" smtClean="0">
                <a:solidFill>
                  <a:schemeClr val="accent4">
                    <a:alpha val="70000"/>
                  </a:schemeClr>
                </a:solidFill>
              </a:rPr>
              <a:pPr/>
              <a:t>3/7/22</a:t>
            </a:fld>
            <a:endParaRPr lang="en-US" dirty="0">
              <a:solidFill>
                <a:schemeClr val="accent4">
                  <a:alpha val="70000"/>
                </a:schemeClr>
              </a:solidFill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36DE25F-C5BE-D242-A236-23CAD800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schemeClr val="accent4"/>
                </a:solidFill>
              </a:rPr>
              <a:pPr/>
              <a:t>1</a:t>
            </a:fld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3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C6DAED2-C73D-2443-84E6-FD89A1066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021E30B-3F73-3D4B-B22E-DFCD13F09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760" y="3990084"/>
            <a:ext cx="5322202" cy="338554"/>
          </a:xfrm>
        </p:spPr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4EEC893F-2E6E-8648-8011-345CAE34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3/7/22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C6C36F4-D49A-904E-968D-C3A9784A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4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9A551606-6DE1-BD45-B8A4-1DCA2AC5D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213" y="1345166"/>
            <a:ext cx="5491495" cy="338554"/>
          </a:xfrm>
        </p:spPr>
        <p:txBody>
          <a:bodyPr/>
          <a:lstStyle/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3/7/22</a:t>
            </a:fld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2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CA2D7D9-A500-2A47-82CF-D26789F6AB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6A848514-8C09-474A-92D2-7BDFD34F7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679" y="1345166"/>
            <a:ext cx="5466371" cy="338554"/>
          </a:xfrm>
        </p:spPr>
        <p:txBody>
          <a:bodyPr/>
          <a:lstStyle/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DC145CD9-0814-B14D-AC00-49E2D2CE7D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sp>
        <p:nvSpPr>
          <p:cNvPr id="5" name="Picture or Chart" descr="Picture or Chart">
            <a:extLst>
              <a:ext uri="{FF2B5EF4-FFF2-40B4-BE49-F238E27FC236}">
                <a16:creationId xmlns:a16="http://schemas.microsoft.com/office/drawing/2014/main" id="{70C0FC20-65BB-B945-B2BE-73D28F4D84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">
            <a:extLst>
              <a:ext uri="{FF2B5EF4-FFF2-40B4-BE49-F238E27FC236}">
                <a16:creationId xmlns:a16="http://schemas.microsoft.com/office/drawing/2014/main" id="{21019431-9B99-5843-A9A4-0370000D39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3/7/22</a:t>
            </a:fld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361A6DE1-C3E0-2141-AA64-FC84F35B0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" descr="Picture Description">
            <a:extLst>
              <a:ext uri="{FF2B5EF4-FFF2-40B4-BE49-F238E27FC236}">
                <a16:creationId xmlns:a16="http://schemas.microsoft.com/office/drawing/2014/main" id="{743B5515-37CF-1841-9F7A-6E8E043F7E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hoto caption">
            <a:extLst>
              <a:ext uri="{FF2B5EF4-FFF2-40B4-BE49-F238E27FC236}">
                <a16:creationId xmlns:a16="http://schemas.microsoft.com/office/drawing/2014/main" id="{4CB3860C-DEA2-CF4C-B2AF-2713BED0B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045" y="304800"/>
            <a:ext cx="2879168" cy="1253420"/>
          </a:xfrm>
        </p:spPr>
        <p:txBody>
          <a:bodyPr/>
          <a:lstStyle/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BC802ED-10E7-9B41-9557-720E7B79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3/7/22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19CECEF-3D58-B441-9BA4-BF0327D6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8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F5FE40C7-BC0B-F34A-A2BE-61620CFD36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123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1AD992F9-30A9-E64B-A6C3-8EE29DCD6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6207" y="2706475"/>
            <a:ext cx="5171597" cy="553998"/>
          </a:xfrm>
        </p:spPr>
        <p:txBody>
          <a:bodyPr/>
          <a:lstStyle/>
          <a:p>
            <a:r>
              <a:rPr lang="en-US" dirty="0"/>
              <a:t>TOPIC OR TITLE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D088CA72-1360-7448-905E-7ABEEE5436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7198EAE3-5918-294A-88AF-34D46E3CC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3/7/22</a:t>
            </a:fld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A84C6658-392F-6A4D-984C-531AB221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6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3354486-2A6A-DD4E-9A8D-861B2E201A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Body Text">
            <a:extLst>
              <a:ext uri="{FF2B5EF4-FFF2-40B4-BE49-F238E27FC236}">
                <a16:creationId xmlns:a16="http://schemas.microsoft.com/office/drawing/2014/main" id="{DDF1DEAD-BDC7-D142-97B9-9A0BD2570B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0B04DDC6-A6C5-6D40-8160-BEDB0CF8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3/7/22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05C2BE5-BF22-EF46-A621-4EB44D38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098976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-CoE-Template_Gold_StandardScreen" id="{734A2872-EFDC-7545-8F60-D0C83ACC891D}" vid="{DA23825E-620D-D541-B6FB-A9133ED505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Purdue1</Template>
  <TotalTime>8</TotalTime>
  <Words>279</Words>
  <Application>Microsoft Macintosh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Acumin Pro</vt:lpstr>
      <vt:lpstr>Acumin Pro ExtraCondensed</vt:lpstr>
      <vt:lpstr>Acumin Pro ExtraCondensed Smbd</vt:lpstr>
      <vt:lpstr>United Sans Cd Md</vt:lpstr>
      <vt:lpstr>Acumin Pro Medium</vt:lpstr>
      <vt:lpstr>Arial</vt:lpstr>
      <vt:lpstr>Wingdings</vt:lpstr>
      <vt:lpstr>Acumin Pro Semibold</vt:lpstr>
      <vt:lpstr>United Sans Reg Medium</vt:lpstr>
      <vt:lpstr>Acumin Pro SemiCondensed</vt:lpstr>
      <vt:lpstr>Purdue1</vt:lpstr>
      <vt:lpstr>PowerPoint Presentation</vt:lpstr>
      <vt:lpstr>Title Slide Acumin Pro Extra Cond Bold Italic 60</vt:lpstr>
      <vt:lpstr>Title Acumin Pro Extra Cond Bold Italic 36 pt</vt:lpstr>
      <vt:lpstr>Title Acumin Pro Extra Cond Bold Italic 36 pt</vt:lpstr>
      <vt:lpstr>Brief photo caption. Place in top left or right corner. Acumin Pro Bold 18 pt. Make text black or white for legibility.</vt:lpstr>
      <vt:lpstr>123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Ann Betz</dc:creator>
  <cp:lastModifiedBy>Margaret Ann Betz</cp:lastModifiedBy>
  <cp:revision>4</cp:revision>
  <dcterms:created xsi:type="dcterms:W3CDTF">2020-09-30T18:58:52Z</dcterms:created>
  <dcterms:modified xsi:type="dcterms:W3CDTF">2022-03-07T14:30:50Z</dcterms:modified>
</cp:coreProperties>
</file>